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9" r:id="rId8"/>
    <p:sldId id="267" r:id="rId9"/>
    <p:sldId id="270" r:id="rId10"/>
    <p:sldId id="268" r:id="rId11"/>
    <p:sldId id="273" r:id="rId12"/>
    <p:sldId id="272" r:id="rId13"/>
    <p:sldId id="275" r:id="rId14"/>
    <p:sldId id="274" r:id="rId15"/>
    <p:sldId id="271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93" autoAdjust="0"/>
    <p:restoredTop sz="94660"/>
  </p:normalViewPr>
  <p:slideViewPr>
    <p:cSldViewPr>
      <p:cViewPr varScale="1">
        <p:scale>
          <a:sx n="83" d="100"/>
          <a:sy n="83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B7E377-A075-4CF9-86E1-DA7D7137C2DC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663E23-3CCE-4DD3-9447-D8B3DC840499}">
      <dgm:prSet phldrT="[Text]" custT="1"/>
      <dgm:spPr/>
      <dgm:t>
        <a:bodyPr lIns="0" rIns="0"/>
        <a:lstStyle/>
        <a:p>
          <a:r>
            <a:rPr lang="en-US" sz="1600" dirty="0" err="1" smtClean="0"/>
            <a:t>Oriëntatie</a:t>
          </a:r>
          <a:endParaRPr lang="en-US" sz="1600" dirty="0"/>
        </a:p>
      </dgm:t>
    </dgm:pt>
    <dgm:pt modelId="{6BB737CB-C90E-4403-9653-AD5A746360D1}" type="parTrans" cxnId="{572ECBEA-8AE7-45B7-B26E-84A7AE43B006}">
      <dgm:prSet/>
      <dgm:spPr/>
      <dgm:t>
        <a:bodyPr/>
        <a:lstStyle/>
        <a:p>
          <a:endParaRPr lang="en-US"/>
        </a:p>
      </dgm:t>
    </dgm:pt>
    <dgm:pt modelId="{2B7D89E6-E6AE-4F7E-ACC8-81D2FCE615D0}" type="sibTrans" cxnId="{572ECBEA-8AE7-45B7-B26E-84A7AE43B006}">
      <dgm:prSet/>
      <dgm:spPr/>
      <dgm:t>
        <a:bodyPr/>
        <a:lstStyle/>
        <a:p>
          <a:endParaRPr lang="en-US"/>
        </a:p>
      </dgm:t>
    </dgm:pt>
    <dgm:pt modelId="{8B5C2733-5700-44EB-B5FF-9B01CC975A2D}">
      <dgm:prSet phldrT="[Text]" custT="1"/>
      <dgm:spPr/>
      <dgm:t>
        <a:bodyPr lIns="0" rIns="0"/>
        <a:lstStyle/>
        <a:p>
          <a:r>
            <a:rPr lang="en-US" sz="1600" dirty="0" err="1" smtClean="0"/>
            <a:t>Theorievorming</a:t>
          </a:r>
          <a:endParaRPr lang="en-US" sz="1600" dirty="0"/>
        </a:p>
      </dgm:t>
    </dgm:pt>
    <dgm:pt modelId="{A2E6087D-E715-4CDF-ACA4-3BF0045ACEB2}" type="parTrans" cxnId="{7CA974D5-6459-4A1C-8D4A-57C93BDAAD79}">
      <dgm:prSet/>
      <dgm:spPr/>
      <dgm:t>
        <a:bodyPr/>
        <a:lstStyle/>
        <a:p>
          <a:endParaRPr lang="en-US"/>
        </a:p>
      </dgm:t>
    </dgm:pt>
    <dgm:pt modelId="{3713D3FD-5332-4633-AC72-6B272A4BA1C4}" type="sibTrans" cxnId="{7CA974D5-6459-4A1C-8D4A-57C93BDAAD79}">
      <dgm:prSet/>
      <dgm:spPr/>
      <dgm:t>
        <a:bodyPr/>
        <a:lstStyle/>
        <a:p>
          <a:endParaRPr lang="en-US"/>
        </a:p>
      </dgm:t>
    </dgm:pt>
    <dgm:pt modelId="{559A472D-781F-4FB6-B62D-3C350E0889EE}">
      <dgm:prSet phldrT="[Text]" custT="1"/>
      <dgm:spPr/>
      <dgm:t>
        <a:bodyPr lIns="0" rIns="0"/>
        <a:lstStyle/>
        <a:p>
          <a:r>
            <a:rPr lang="en-US" sz="1600" dirty="0" err="1" smtClean="0"/>
            <a:t>Ontwerpplan</a:t>
          </a:r>
          <a:endParaRPr lang="en-US" sz="1600" dirty="0"/>
        </a:p>
      </dgm:t>
    </dgm:pt>
    <dgm:pt modelId="{43249E43-3E15-4CF1-B8D6-0812535B7DC5}" type="parTrans" cxnId="{F4D5674C-4862-4423-8426-028B3C83A90F}">
      <dgm:prSet/>
      <dgm:spPr/>
      <dgm:t>
        <a:bodyPr/>
        <a:lstStyle/>
        <a:p>
          <a:endParaRPr lang="en-US"/>
        </a:p>
      </dgm:t>
    </dgm:pt>
    <dgm:pt modelId="{907CDA14-424F-4864-98EF-A70904E4EFC4}" type="sibTrans" cxnId="{F4D5674C-4862-4423-8426-028B3C83A90F}">
      <dgm:prSet/>
      <dgm:spPr/>
      <dgm:t>
        <a:bodyPr/>
        <a:lstStyle/>
        <a:p>
          <a:endParaRPr lang="en-US"/>
        </a:p>
      </dgm:t>
    </dgm:pt>
    <dgm:pt modelId="{9731D50E-1B82-4A19-9091-6772B325EB5A}">
      <dgm:prSet phldrT="[Text]" custT="1"/>
      <dgm:spPr/>
      <dgm:t>
        <a:bodyPr lIns="0" rIns="0"/>
        <a:lstStyle/>
        <a:p>
          <a:r>
            <a:rPr lang="en-US" sz="1600" dirty="0" smtClean="0"/>
            <a:t>Experiment</a:t>
          </a:r>
          <a:endParaRPr lang="en-US" sz="1600" dirty="0"/>
        </a:p>
      </dgm:t>
    </dgm:pt>
    <dgm:pt modelId="{B5668DFF-B22B-4E18-A45F-56D530344CF3}" type="parTrans" cxnId="{3FB00E40-98BB-4E42-A49D-F2E6B0E98649}">
      <dgm:prSet/>
      <dgm:spPr/>
      <dgm:t>
        <a:bodyPr/>
        <a:lstStyle/>
        <a:p>
          <a:endParaRPr lang="en-US"/>
        </a:p>
      </dgm:t>
    </dgm:pt>
    <dgm:pt modelId="{201582B8-8C49-40A0-8509-9AA295AF3DA2}" type="sibTrans" cxnId="{3FB00E40-98BB-4E42-A49D-F2E6B0E98649}">
      <dgm:prSet/>
      <dgm:spPr/>
      <dgm:t>
        <a:bodyPr/>
        <a:lstStyle/>
        <a:p>
          <a:endParaRPr lang="en-US"/>
        </a:p>
      </dgm:t>
    </dgm:pt>
    <dgm:pt modelId="{A067D688-BC0B-4229-BCF6-2A14E25C62EF}">
      <dgm:prSet phldrT="[Text]" custT="1"/>
      <dgm:spPr/>
      <dgm:t>
        <a:bodyPr lIns="0" rIns="0"/>
        <a:lstStyle/>
        <a:p>
          <a:r>
            <a:rPr lang="en-US" sz="1600" dirty="0" err="1" smtClean="0"/>
            <a:t>Verwerking</a:t>
          </a:r>
          <a:endParaRPr lang="en-US" sz="1600" dirty="0"/>
        </a:p>
      </dgm:t>
    </dgm:pt>
    <dgm:pt modelId="{7C83CB69-F6CB-4AAF-9A06-1D133D63320F}" type="parTrans" cxnId="{45E74B27-A72F-4277-B050-DF61442A4895}">
      <dgm:prSet/>
      <dgm:spPr/>
      <dgm:t>
        <a:bodyPr/>
        <a:lstStyle/>
        <a:p>
          <a:endParaRPr lang="en-US"/>
        </a:p>
      </dgm:t>
    </dgm:pt>
    <dgm:pt modelId="{F7AC60F5-E77E-42FE-AC13-29F43E0011E6}" type="sibTrans" cxnId="{45E74B27-A72F-4277-B050-DF61442A4895}">
      <dgm:prSet/>
      <dgm:spPr/>
      <dgm:t>
        <a:bodyPr/>
        <a:lstStyle/>
        <a:p>
          <a:endParaRPr lang="en-US"/>
        </a:p>
      </dgm:t>
    </dgm:pt>
    <dgm:pt modelId="{6F67A2CA-7111-439D-9072-66F39D01CE1C}">
      <dgm:prSet phldrT="[Text]" custT="1"/>
      <dgm:spPr/>
      <dgm:t>
        <a:bodyPr lIns="0" rIns="0"/>
        <a:lstStyle/>
        <a:p>
          <a:r>
            <a:rPr lang="en-US" sz="1600" dirty="0" err="1" smtClean="0"/>
            <a:t>Rapportage</a:t>
          </a:r>
          <a:endParaRPr lang="en-US" sz="1600" dirty="0"/>
        </a:p>
      </dgm:t>
    </dgm:pt>
    <dgm:pt modelId="{03B3BCAB-1429-4B9E-B62F-6A7E1CD8ECB8}" type="parTrans" cxnId="{21FE5236-C009-4DF8-93B6-9F3DA734E73B}">
      <dgm:prSet/>
      <dgm:spPr/>
      <dgm:t>
        <a:bodyPr/>
        <a:lstStyle/>
        <a:p>
          <a:endParaRPr lang="en-US"/>
        </a:p>
      </dgm:t>
    </dgm:pt>
    <dgm:pt modelId="{B7D3153F-FE6E-4817-A028-C02D4CCBB9E5}" type="sibTrans" cxnId="{21FE5236-C009-4DF8-93B6-9F3DA734E73B}">
      <dgm:prSet/>
      <dgm:spPr/>
      <dgm:t>
        <a:bodyPr/>
        <a:lstStyle/>
        <a:p>
          <a:endParaRPr lang="en-US"/>
        </a:p>
      </dgm:t>
    </dgm:pt>
    <dgm:pt modelId="{B386CE2D-20FE-4B99-95EF-60D01CA2A054}">
      <dgm:prSet phldrT="[Text]" custT="1"/>
      <dgm:spPr/>
      <dgm:t>
        <a:bodyPr lIns="0" rIns="0"/>
        <a:lstStyle/>
        <a:p>
          <a:r>
            <a:rPr lang="en-US" sz="1600" dirty="0" err="1" smtClean="0"/>
            <a:t>Presentatie</a:t>
          </a:r>
          <a:endParaRPr lang="en-US" sz="1600" dirty="0"/>
        </a:p>
      </dgm:t>
    </dgm:pt>
    <dgm:pt modelId="{E77C4510-13B4-4901-A5FE-0F0CF20D9342}" type="parTrans" cxnId="{20B9CD0F-3D4D-4864-ACE1-215983655DB4}">
      <dgm:prSet/>
      <dgm:spPr/>
      <dgm:t>
        <a:bodyPr/>
        <a:lstStyle/>
        <a:p>
          <a:endParaRPr lang="en-US"/>
        </a:p>
      </dgm:t>
    </dgm:pt>
    <dgm:pt modelId="{03D37D9E-7958-4F74-8F4C-6EC4B1E53F44}" type="sibTrans" cxnId="{20B9CD0F-3D4D-4864-ACE1-215983655DB4}">
      <dgm:prSet/>
      <dgm:spPr>
        <a:noFill/>
      </dgm:spPr>
      <dgm:t>
        <a:bodyPr/>
        <a:lstStyle/>
        <a:p>
          <a:endParaRPr lang="en-US"/>
        </a:p>
      </dgm:t>
    </dgm:pt>
    <dgm:pt modelId="{AF9AC811-2326-44EA-A5B8-6324E105B79A}" type="pres">
      <dgm:prSet presAssocID="{D2B7E377-A075-4CF9-86E1-DA7D7137C2D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217FA4-29CA-4F4A-B0C0-69B481C62400}" type="pres">
      <dgm:prSet presAssocID="{93663E23-3CCE-4DD3-9447-D8B3DC840499}" presName="node" presStyleLbl="node1" presStyleIdx="0" presStyleCnt="7" custScaleX="246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6072A-6202-40FB-A83F-5E8156200C4E}" type="pres">
      <dgm:prSet presAssocID="{2B7D89E6-E6AE-4F7E-ACC8-81D2FCE615D0}" presName="sibTrans" presStyleLbl="sibTrans2D1" presStyleIdx="0" presStyleCnt="7"/>
      <dgm:spPr/>
      <dgm:t>
        <a:bodyPr/>
        <a:lstStyle/>
        <a:p>
          <a:endParaRPr lang="en-US"/>
        </a:p>
      </dgm:t>
    </dgm:pt>
    <dgm:pt modelId="{9D9C3B38-C440-4E78-A768-1031E173470F}" type="pres">
      <dgm:prSet presAssocID="{2B7D89E6-E6AE-4F7E-ACC8-81D2FCE615D0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515CDD3C-297B-41C2-A720-32D00FE71386}" type="pres">
      <dgm:prSet presAssocID="{8B5C2733-5700-44EB-B5FF-9B01CC975A2D}" presName="node" presStyleLbl="node1" presStyleIdx="1" presStyleCnt="7" custScaleX="246423" custRadScaleRad="160225" custRadScaleInc="64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50F59-B5DC-4193-B0CB-9EA8E01A027B}" type="pres">
      <dgm:prSet presAssocID="{3713D3FD-5332-4633-AC72-6B272A4BA1C4}" presName="sibTrans" presStyleLbl="sibTrans2D1" presStyleIdx="1" presStyleCnt="7"/>
      <dgm:spPr/>
      <dgm:t>
        <a:bodyPr/>
        <a:lstStyle/>
        <a:p>
          <a:endParaRPr lang="en-US"/>
        </a:p>
      </dgm:t>
    </dgm:pt>
    <dgm:pt modelId="{D4EC8EA3-4853-4824-A20B-92F5DDB55C80}" type="pres">
      <dgm:prSet presAssocID="{3713D3FD-5332-4633-AC72-6B272A4BA1C4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FD71980C-B279-4B7C-9C9C-972250EF9F9E}" type="pres">
      <dgm:prSet presAssocID="{559A472D-781F-4FB6-B62D-3C350E0889EE}" presName="node" presStyleLbl="node1" presStyleIdx="2" presStyleCnt="7" custScaleX="246423" custRadScaleRad="171905" custRadScaleInc="-21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02F6E-DEA0-4CD2-8049-5584DE6C67A5}" type="pres">
      <dgm:prSet presAssocID="{907CDA14-424F-4864-98EF-A70904E4EFC4}" presName="sibTrans" presStyleLbl="sibTrans2D1" presStyleIdx="2" presStyleCnt="7"/>
      <dgm:spPr/>
      <dgm:t>
        <a:bodyPr/>
        <a:lstStyle/>
        <a:p>
          <a:endParaRPr lang="en-US"/>
        </a:p>
      </dgm:t>
    </dgm:pt>
    <dgm:pt modelId="{5B6189B6-0276-4715-8800-13DCDB65C262}" type="pres">
      <dgm:prSet presAssocID="{907CDA14-424F-4864-98EF-A70904E4EFC4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643FD3C8-9818-4698-B221-06A48C824759}" type="pres">
      <dgm:prSet presAssocID="{9731D50E-1B82-4A19-9091-6772B325EB5A}" presName="node" presStyleLbl="node1" presStyleIdx="3" presStyleCnt="7" custScaleX="246423" custRadScaleRad="125241" custRadScaleInc="-71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83F8E-2BC8-480B-9F2D-D76B4EBC02B6}" type="pres">
      <dgm:prSet presAssocID="{201582B8-8C49-40A0-8509-9AA295AF3DA2}" presName="sibTrans" presStyleLbl="sibTrans2D1" presStyleIdx="3" presStyleCnt="7"/>
      <dgm:spPr/>
      <dgm:t>
        <a:bodyPr/>
        <a:lstStyle/>
        <a:p>
          <a:endParaRPr lang="en-US"/>
        </a:p>
      </dgm:t>
    </dgm:pt>
    <dgm:pt modelId="{5B1ED135-829B-47D9-9FA7-0F84EB5380DB}" type="pres">
      <dgm:prSet presAssocID="{201582B8-8C49-40A0-8509-9AA295AF3DA2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AC1070AE-54F4-4279-801C-9490C046AFA7}" type="pres">
      <dgm:prSet presAssocID="{A067D688-BC0B-4229-BCF6-2A14E25C62EF}" presName="node" presStyleLbl="node1" presStyleIdx="4" presStyleCnt="7" custScaleX="246423" custRadScaleRad="125242" custRadScaleInc="71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652E7-2439-4429-B016-7DC53E04FD70}" type="pres">
      <dgm:prSet presAssocID="{F7AC60F5-E77E-42FE-AC13-29F43E0011E6}" presName="sibTrans" presStyleLbl="sibTrans2D1" presStyleIdx="4" presStyleCnt="7"/>
      <dgm:spPr/>
      <dgm:t>
        <a:bodyPr/>
        <a:lstStyle/>
        <a:p>
          <a:endParaRPr lang="en-US"/>
        </a:p>
      </dgm:t>
    </dgm:pt>
    <dgm:pt modelId="{50BF8F90-E88F-4F37-8C6C-51AF438E8E79}" type="pres">
      <dgm:prSet presAssocID="{F7AC60F5-E77E-42FE-AC13-29F43E0011E6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504F4845-0E97-4C8D-91E5-0988618E466C}" type="pres">
      <dgm:prSet presAssocID="{6F67A2CA-7111-439D-9072-66F39D01CE1C}" presName="node" presStyleLbl="node1" presStyleIdx="5" presStyleCnt="7" custScaleX="246423" custRadScaleRad="171905" custRadScaleInc="21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CE18F-02E2-42E6-AF70-5EC312063F2B}" type="pres">
      <dgm:prSet presAssocID="{B7D3153F-FE6E-4817-A028-C02D4CCBB9E5}" presName="sibTrans" presStyleLbl="sibTrans2D1" presStyleIdx="5" presStyleCnt="7"/>
      <dgm:spPr/>
      <dgm:t>
        <a:bodyPr/>
        <a:lstStyle/>
        <a:p>
          <a:endParaRPr lang="en-US"/>
        </a:p>
      </dgm:t>
    </dgm:pt>
    <dgm:pt modelId="{9B842F8F-8B2B-45ED-8AE4-C7E97FC2FD87}" type="pres">
      <dgm:prSet presAssocID="{B7D3153F-FE6E-4817-A028-C02D4CCBB9E5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CDF4C6D8-0147-4262-B1D8-5DB04C962C1F}" type="pres">
      <dgm:prSet presAssocID="{B386CE2D-20FE-4B99-95EF-60D01CA2A054}" presName="node" presStyleLbl="node1" presStyleIdx="6" presStyleCnt="7" custScaleX="246423" custRadScaleRad="161824" custRadScaleInc="-65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09FAA-E9C5-45F8-9F02-15ABE709218B}" type="pres">
      <dgm:prSet presAssocID="{03D37D9E-7958-4F74-8F4C-6EC4B1E53F44}" presName="sibTrans" presStyleLbl="sibTrans2D1" presStyleIdx="6" presStyleCnt="7"/>
      <dgm:spPr/>
      <dgm:t>
        <a:bodyPr/>
        <a:lstStyle/>
        <a:p>
          <a:endParaRPr lang="en-US"/>
        </a:p>
      </dgm:t>
    </dgm:pt>
    <dgm:pt modelId="{62B49386-DAF3-4C36-A5AC-9304B6FEB8C7}" type="pres">
      <dgm:prSet presAssocID="{03D37D9E-7958-4F74-8F4C-6EC4B1E53F44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193A6BA6-882E-42A0-89A7-2941E32BD9B2}" type="presOf" srcId="{201582B8-8C49-40A0-8509-9AA295AF3DA2}" destId="{56F83F8E-2BC8-480B-9F2D-D76B4EBC02B6}" srcOrd="0" destOrd="0" presId="urn:microsoft.com/office/officeart/2005/8/layout/cycle2"/>
    <dgm:cxn modelId="{C4287FA5-7DB3-4620-9BD6-F247B9381196}" type="presOf" srcId="{8B5C2733-5700-44EB-B5FF-9B01CC975A2D}" destId="{515CDD3C-297B-41C2-A720-32D00FE71386}" srcOrd="0" destOrd="0" presId="urn:microsoft.com/office/officeart/2005/8/layout/cycle2"/>
    <dgm:cxn modelId="{300EA36D-1906-4F88-8EA5-76DDF27D696A}" type="presOf" srcId="{03D37D9E-7958-4F74-8F4C-6EC4B1E53F44}" destId="{ED009FAA-E9C5-45F8-9F02-15ABE709218B}" srcOrd="0" destOrd="0" presId="urn:microsoft.com/office/officeart/2005/8/layout/cycle2"/>
    <dgm:cxn modelId="{31B4CDE9-DA48-467E-B432-DDA7C980D927}" type="presOf" srcId="{3713D3FD-5332-4633-AC72-6B272A4BA1C4}" destId="{D4EC8EA3-4853-4824-A20B-92F5DDB55C80}" srcOrd="1" destOrd="0" presId="urn:microsoft.com/office/officeart/2005/8/layout/cycle2"/>
    <dgm:cxn modelId="{397AD70A-82F5-4FE2-9199-734B57D61F52}" type="presOf" srcId="{2B7D89E6-E6AE-4F7E-ACC8-81D2FCE615D0}" destId="{9D9C3B38-C440-4E78-A768-1031E173470F}" srcOrd="1" destOrd="0" presId="urn:microsoft.com/office/officeart/2005/8/layout/cycle2"/>
    <dgm:cxn modelId="{45E74B27-A72F-4277-B050-DF61442A4895}" srcId="{D2B7E377-A075-4CF9-86E1-DA7D7137C2DC}" destId="{A067D688-BC0B-4229-BCF6-2A14E25C62EF}" srcOrd="4" destOrd="0" parTransId="{7C83CB69-F6CB-4AAF-9A06-1D133D63320F}" sibTransId="{F7AC60F5-E77E-42FE-AC13-29F43E0011E6}"/>
    <dgm:cxn modelId="{49F4F155-C83E-463E-8A54-2FF112F62AAC}" type="presOf" srcId="{907CDA14-424F-4864-98EF-A70904E4EFC4}" destId="{2FB02F6E-DEA0-4CD2-8049-5584DE6C67A5}" srcOrd="0" destOrd="0" presId="urn:microsoft.com/office/officeart/2005/8/layout/cycle2"/>
    <dgm:cxn modelId="{7A949352-10D0-42A9-891E-EC3ACB422473}" type="presOf" srcId="{F7AC60F5-E77E-42FE-AC13-29F43E0011E6}" destId="{099652E7-2439-4429-B016-7DC53E04FD70}" srcOrd="0" destOrd="0" presId="urn:microsoft.com/office/officeart/2005/8/layout/cycle2"/>
    <dgm:cxn modelId="{21FE5236-C009-4DF8-93B6-9F3DA734E73B}" srcId="{D2B7E377-A075-4CF9-86E1-DA7D7137C2DC}" destId="{6F67A2CA-7111-439D-9072-66F39D01CE1C}" srcOrd="5" destOrd="0" parTransId="{03B3BCAB-1429-4B9E-B62F-6A7E1CD8ECB8}" sibTransId="{B7D3153F-FE6E-4817-A028-C02D4CCBB9E5}"/>
    <dgm:cxn modelId="{F8B3E7DC-5FDA-4DD5-B00E-1D2FD6A32643}" type="presOf" srcId="{D2B7E377-A075-4CF9-86E1-DA7D7137C2DC}" destId="{AF9AC811-2326-44EA-A5B8-6324E105B79A}" srcOrd="0" destOrd="0" presId="urn:microsoft.com/office/officeart/2005/8/layout/cycle2"/>
    <dgm:cxn modelId="{4B9F68E3-D98E-457D-BAFE-278B47704A2E}" type="presOf" srcId="{201582B8-8C49-40A0-8509-9AA295AF3DA2}" destId="{5B1ED135-829B-47D9-9FA7-0F84EB5380DB}" srcOrd="1" destOrd="0" presId="urn:microsoft.com/office/officeart/2005/8/layout/cycle2"/>
    <dgm:cxn modelId="{86A9FA54-AA47-404F-A074-2CB782CD26C8}" type="presOf" srcId="{F7AC60F5-E77E-42FE-AC13-29F43E0011E6}" destId="{50BF8F90-E88F-4F37-8C6C-51AF438E8E79}" srcOrd="1" destOrd="0" presId="urn:microsoft.com/office/officeart/2005/8/layout/cycle2"/>
    <dgm:cxn modelId="{572ECBEA-8AE7-45B7-B26E-84A7AE43B006}" srcId="{D2B7E377-A075-4CF9-86E1-DA7D7137C2DC}" destId="{93663E23-3CCE-4DD3-9447-D8B3DC840499}" srcOrd="0" destOrd="0" parTransId="{6BB737CB-C90E-4403-9653-AD5A746360D1}" sibTransId="{2B7D89E6-E6AE-4F7E-ACC8-81D2FCE615D0}"/>
    <dgm:cxn modelId="{99B56758-25D6-4D05-9956-1369EB13F291}" type="presOf" srcId="{9731D50E-1B82-4A19-9091-6772B325EB5A}" destId="{643FD3C8-9818-4698-B221-06A48C824759}" srcOrd="0" destOrd="0" presId="urn:microsoft.com/office/officeart/2005/8/layout/cycle2"/>
    <dgm:cxn modelId="{3FB00E40-98BB-4E42-A49D-F2E6B0E98649}" srcId="{D2B7E377-A075-4CF9-86E1-DA7D7137C2DC}" destId="{9731D50E-1B82-4A19-9091-6772B325EB5A}" srcOrd="3" destOrd="0" parTransId="{B5668DFF-B22B-4E18-A45F-56D530344CF3}" sibTransId="{201582B8-8C49-40A0-8509-9AA295AF3DA2}"/>
    <dgm:cxn modelId="{D54B467B-9848-4B87-8B84-4C48CA710F98}" type="presOf" srcId="{3713D3FD-5332-4633-AC72-6B272A4BA1C4}" destId="{87F50F59-B5DC-4193-B0CB-9EA8E01A027B}" srcOrd="0" destOrd="0" presId="urn:microsoft.com/office/officeart/2005/8/layout/cycle2"/>
    <dgm:cxn modelId="{20B9CD0F-3D4D-4864-ACE1-215983655DB4}" srcId="{D2B7E377-A075-4CF9-86E1-DA7D7137C2DC}" destId="{B386CE2D-20FE-4B99-95EF-60D01CA2A054}" srcOrd="6" destOrd="0" parTransId="{E77C4510-13B4-4901-A5FE-0F0CF20D9342}" sibTransId="{03D37D9E-7958-4F74-8F4C-6EC4B1E53F44}"/>
    <dgm:cxn modelId="{C81C862B-7677-444C-B66D-2FCF12275F99}" type="presOf" srcId="{A067D688-BC0B-4229-BCF6-2A14E25C62EF}" destId="{AC1070AE-54F4-4279-801C-9490C046AFA7}" srcOrd="0" destOrd="0" presId="urn:microsoft.com/office/officeart/2005/8/layout/cycle2"/>
    <dgm:cxn modelId="{F2686016-6CAF-4025-91B2-9B3931128A91}" type="presOf" srcId="{559A472D-781F-4FB6-B62D-3C350E0889EE}" destId="{FD71980C-B279-4B7C-9C9C-972250EF9F9E}" srcOrd="0" destOrd="0" presId="urn:microsoft.com/office/officeart/2005/8/layout/cycle2"/>
    <dgm:cxn modelId="{54DD5054-D2C5-42B5-BE04-B87E04FEDC94}" type="presOf" srcId="{93663E23-3CCE-4DD3-9447-D8B3DC840499}" destId="{9F217FA4-29CA-4F4A-B0C0-69B481C62400}" srcOrd="0" destOrd="0" presId="urn:microsoft.com/office/officeart/2005/8/layout/cycle2"/>
    <dgm:cxn modelId="{90C30914-DDFE-4EDC-8958-8A4BE71B8D93}" type="presOf" srcId="{03D37D9E-7958-4F74-8F4C-6EC4B1E53F44}" destId="{62B49386-DAF3-4C36-A5AC-9304B6FEB8C7}" srcOrd="1" destOrd="0" presId="urn:microsoft.com/office/officeart/2005/8/layout/cycle2"/>
    <dgm:cxn modelId="{7CA974D5-6459-4A1C-8D4A-57C93BDAAD79}" srcId="{D2B7E377-A075-4CF9-86E1-DA7D7137C2DC}" destId="{8B5C2733-5700-44EB-B5FF-9B01CC975A2D}" srcOrd="1" destOrd="0" parTransId="{A2E6087D-E715-4CDF-ACA4-3BF0045ACEB2}" sibTransId="{3713D3FD-5332-4633-AC72-6B272A4BA1C4}"/>
    <dgm:cxn modelId="{631CA699-7866-4E7B-BCB5-A2033E2D114B}" type="presOf" srcId="{2B7D89E6-E6AE-4F7E-ACC8-81D2FCE615D0}" destId="{EB56072A-6202-40FB-A83F-5E8156200C4E}" srcOrd="0" destOrd="0" presId="urn:microsoft.com/office/officeart/2005/8/layout/cycle2"/>
    <dgm:cxn modelId="{7ACC0B3A-9D2C-4A14-94B0-060816686D0A}" type="presOf" srcId="{6F67A2CA-7111-439D-9072-66F39D01CE1C}" destId="{504F4845-0E97-4C8D-91E5-0988618E466C}" srcOrd="0" destOrd="0" presId="urn:microsoft.com/office/officeart/2005/8/layout/cycle2"/>
    <dgm:cxn modelId="{F4D5674C-4862-4423-8426-028B3C83A90F}" srcId="{D2B7E377-A075-4CF9-86E1-DA7D7137C2DC}" destId="{559A472D-781F-4FB6-B62D-3C350E0889EE}" srcOrd="2" destOrd="0" parTransId="{43249E43-3E15-4CF1-B8D6-0812535B7DC5}" sibTransId="{907CDA14-424F-4864-98EF-A70904E4EFC4}"/>
    <dgm:cxn modelId="{1EC713EE-E08D-47EF-8A40-D41C217DEB5C}" type="presOf" srcId="{B7D3153F-FE6E-4817-A028-C02D4CCBB9E5}" destId="{BCFCE18F-02E2-42E6-AF70-5EC312063F2B}" srcOrd="0" destOrd="0" presId="urn:microsoft.com/office/officeart/2005/8/layout/cycle2"/>
    <dgm:cxn modelId="{8F107403-3E26-47EF-8724-C4AFF4E0D1AF}" type="presOf" srcId="{B386CE2D-20FE-4B99-95EF-60D01CA2A054}" destId="{CDF4C6D8-0147-4262-B1D8-5DB04C962C1F}" srcOrd="0" destOrd="0" presId="urn:microsoft.com/office/officeart/2005/8/layout/cycle2"/>
    <dgm:cxn modelId="{6BC0E0BC-CA86-4815-87DB-368399C17C4B}" type="presOf" srcId="{907CDA14-424F-4864-98EF-A70904E4EFC4}" destId="{5B6189B6-0276-4715-8800-13DCDB65C262}" srcOrd="1" destOrd="0" presId="urn:microsoft.com/office/officeart/2005/8/layout/cycle2"/>
    <dgm:cxn modelId="{B7DBF8CF-528A-424F-AB67-528ABA9D211E}" type="presOf" srcId="{B7D3153F-FE6E-4817-A028-C02D4CCBB9E5}" destId="{9B842F8F-8B2B-45ED-8AE4-C7E97FC2FD87}" srcOrd="1" destOrd="0" presId="urn:microsoft.com/office/officeart/2005/8/layout/cycle2"/>
    <dgm:cxn modelId="{5C7818CB-B6FE-46EE-8CB9-8E35CFDD36A4}" type="presParOf" srcId="{AF9AC811-2326-44EA-A5B8-6324E105B79A}" destId="{9F217FA4-29CA-4F4A-B0C0-69B481C62400}" srcOrd="0" destOrd="0" presId="urn:microsoft.com/office/officeart/2005/8/layout/cycle2"/>
    <dgm:cxn modelId="{7C7E4EBE-F15C-49F1-B3FD-441CD2B3CC59}" type="presParOf" srcId="{AF9AC811-2326-44EA-A5B8-6324E105B79A}" destId="{EB56072A-6202-40FB-A83F-5E8156200C4E}" srcOrd="1" destOrd="0" presId="urn:microsoft.com/office/officeart/2005/8/layout/cycle2"/>
    <dgm:cxn modelId="{53C94CCC-5961-4B53-AED8-0696457270B0}" type="presParOf" srcId="{EB56072A-6202-40FB-A83F-5E8156200C4E}" destId="{9D9C3B38-C440-4E78-A768-1031E173470F}" srcOrd="0" destOrd="0" presId="urn:microsoft.com/office/officeart/2005/8/layout/cycle2"/>
    <dgm:cxn modelId="{40F552DC-777D-4CEE-891C-59B9EDBB2022}" type="presParOf" srcId="{AF9AC811-2326-44EA-A5B8-6324E105B79A}" destId="{515CDD3C-297B-41C2-A720-32D00FE71386}" srcOrd="2" destOrd="0" presId="urn:microsoft.com/office/officeart/2005/8/layout/cycle2"/>
    <dgm:cxn modelId="{4BA0B783-779D-4D1A-9D0D-9C710FCD1BDC}" type="presParOf" srcId="{AF9AC811-2326-44EA-A5B8-6324E105B79A}" destId="{87F50F59-B5DC-4193-B0CB-9EA8E01A027B}" srcOrd="3" destOrd="0" presId="urn:microsoft.com/office/officeart/2005/8/layout/cycle2"/>
    <dgm:cxn modelId="{7147A78E-4CDD-43DC-BB82-0981140F6FB1}" type="presParOf" srcId="{87F50F59-B5DC-4193-B0CB-9EA8E01A027B}" destId="{D4EC8EA3-4853-4824-A20B-92F5DDB55C80}" srcOrd="0" destOrd="0" presId="urn:microsoft.com/office/officeart/2005/8/layout/cycle2"/>
    <dgm:cxn modelId="{17815644-20C7-40D4-A92D-0DBDDD88C281}" type="presParOf" srcId="{AF9AC811-2326-44EA-A5B8-6324E105B79A}" destId="{FD71980C-B279-4B7C-9C9C-972250EF9F9E}" srcOrd="4" destOrd="0" presId="urn:microsoft.com/office/officeart/2005/8/layout/cycle2"/>
    <dgm:cxn modelId="{F313E09E-DEFD-4A30-A0F0-FC29F0CA7305}" type="presParOf" srcId="{AF9AC811-2326-44EA-A5B8-6324E105B79A}" destId="{2FB02F6E-DEA0-4CD2-8049-5584DE6C67A5}" srcOrd="5" destOrd="0" presId="urn:microsoft.com/office/officeart/2005/8/layout/cycle2"/>
    <dgm:cxn modelId="{C4F33A8B-8439-489B-85B6-73BF22EEDA4F}" type="presParOf" srcId="{2FB02F6E-DEA0-4CD2-8049-5584DE6C67A5}" destId="{5B6189B6-0276-4715-8800-13DCDB65C262}" srcOrd="0" destOrd="0" presId="urn:microsoft.com/office/officeart/2005/8/layout/cycle2"/>
    <dgm:cxn modelId="{883E84A9-9EFF-47DA-8FEA-61312C79097E}" type="presParOf" srcId="{AF9AC811-2326-44EA-A5B8-6324E105B79A}" destId="{643FD3C8-9818-4698-B221-06A48C824759}" srcOrd="6" destOrd="0" presId="urn:microsoft.com/office/officeart/2005/8/layout/cycle2"/>
    <dgm:cxn modelId="{7A3EAAE9-8014-4DF5-BD4B-7165F8DFC430}" type="presParOf" srcId="{AF9AC811-2326-44EA-A5B8-6324E105B79A}" destId="{56F83F8E-2BC8-480B-9F2D-D76B4EBC02B6}" srcOrd="7" destOrd="0" presId="urn:microsoft.com/office/officeart/2005/8/layout/cycle2"/>
    <dgm:cxn modelId="{088EDB67-E3FA-47E8-B8F8-826EF52C86D0}" type="presParOf" srcId="{56F83F8E-2BC8-480B-9F2D-D76B4EBC02B6}" destId="{5B1ED135-829B-47D9-9FA7-0F84EB5380DB}" srcOrd="0" destOrd="0" presId="urn:microsoft.com/office/officeart/2005/8/layout/cycle2"/>
    <dgm:cxn modelId="{96C05E8D-CCF8-44AC-87CD-10B4708950B0}" type="presParOf" srcId="{AF9AC811-2326-44EA-A5B8-6324E105B79A}" destId="{AC1070AE-54F4-4279-801C-9490C046AFA7}" srcOrd="8" destOrd="0" presId="urn:microsoft.com/office/officeart/2005/8/layout/cycle2"/>
    <dgm:cxn modelId="{04B26CE2-5966-4116-A68E-3199E17D0F6D}" type="presParOf" srcId="{AF9AC811-2326-44EA-A5B8-6324E105B79A}" destId="{099652E7-2439-4429-B016-7DC53E04FD70}" srcOrd="9" destOrd="0" presId="urn:microsoft.com/office/officeart/2005/8/layout/cycle2"/>
    <dgm:cxn modelId="{32563BB0-9261-4002-80D8-1810FDFAB79E}" type="presParOf" srcId="{099652E7-2439-4429-B016-7DC53E04FD70}" destId="{50BF8F90-E88F-4F37-8C6C-51AF438E8E79}" srcOrd="0" destOrd="0" presId="urn:microsoft.com/office/officeart/2005/8/layout/cycle2"/>
    <dgm:cxn modelId="{00E1889B-E9B6-4C03-842A-9069B128EDE8}" type="presParOf" srcId="{AF9AC811-2326-44EA-A5B8-6324E105B79A}" destId="{504F4845-0E97-4C8D-91E5-0988618E466C}" srcOrd="10" destOrd="0" presId="urn:microsoft.com/office/officeart/2005/8/layout/cycle2"/>
    <dgm:cxn modelId="{D3CD9C92-F779-495E-A0BB-B298FB011E44}" type="presParOf" srcId="{AF9AC811-2326-44EA-A5B8-6324E105B79A}" destId="{BCFCE18F-02E2-42E6-AF70-5EC312063F2B}" srcOrd="11" destOrd="0" presId="urn:microsoft.com/office/officeart/2005/8/layout/cycle2"/>
    <dgm:cxn modelId="{36821D38-31DE-44A9-A0F2-49B5C44ED70C}" type="presParOf" srcId="{BCFCE18F-02E2-42E6-AF70-5EC312063F2B}" destId="{9B842F8F-8B2B-45ED-8AE4-C7E97FC2FD87}" srcOrd="0" destOrd="0" presId="urn:microsoft.com/office/officeart/2005/8/layout/cycle2"/>
    <dgm:cxn modelId="{6D01FDBC-CEEC-4863-BA7F-DAE0247A750B}" type="presParOf" srcId="{AF9AC811-2326-44EA-A5B8-6324E105B79A}" destId="{CDF4C6D8-0147-4262-B1D8-5DB04C962C1F}" srcOrd="12" destOrd="0" presId="urn:microsoft.com/office/officeart/2005/8/layout/cycle2"/>
    <dgm:cxn modelId="{0B87A443-815D-4C33-B8FC-9ABB249BB181}" type="presParOf" srcId="{AF9AC811-2326-44EA-A5B8-6324E105B79A}" destId="{ED009FAA-E9C5-45F8-9F02-15ABE709218B}" srcOrd="13" destOrd="0" presId="urn:microsoft.com/office/officeart/2005/8/layout/cycle2"/>
    <dgm:cxn modelId="{4DC1C6BF-3E00-461C-B7A1-C666D10CEB46}" type="presParOf" srcId="{ED009FAA-E9C5-45F8-9F02-15ABE709218B}" destId="{62B49386-DAF3-4C36-A5AC-9304B6FEB8C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17FA4-29CA-4F4A-B0C0-69B481C62400}">
      <dsp:nvSpPr>
        <dsp:cNvPr id="0" name=""/>
        <dsp:cNvSpPr/>
      </dsp:nvSpPr>
      <dsp:spPr>
        <a:xfrm>
          <a:off x="3405745" y="674"/>
          <a:ext cx="2332509" cy="9465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Oriëntatie</a:t>
          </a:r>
          <a:endParaRPr lang="en-US" sz="1600" kern="1200" dirty="0"/>
        </a:p>
      </dsp:txBody>
      <dsp:txXfrm>
        <a:off x="3747333" y="139292"/>
        <a:ext cx="1649333" cy="669310"/>
      </dsp:txXfrm>
    </dsp:sp>
    <dsp:sp modelId="{EB56072A-6202-40FB-A83F-5E8156200C4E}">
      <dsp:nvSpPr>
        <dsp:cNvPr id="0" name=""/>
        <dsp:cNvSpPr/>
      </dsp:nvSpPr>
      <dsp:spPr>
        <a:xfrm rot="900668">
          <a:off x="5647824" y="638620"/>
          <a:ext cx="267844" cy="3194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649195" y="692106"/>
        <a:ext cx="187491" cy="191675"/>
      </dsp:txXfrm>
    </dsp:sp>
    <dsp:sp modelId="{515CDD3C-297B-41C2-A720-32D00FE71386}">
      <dsp:nvSpPr>
        <dsp:cNvPr id="0" name=""/>
        <dsp:cNvSpPr/>
      </dsp:nvSpPr>
      <dsp:spPr>
        <a:xfrm>
          <a:off x="5839883" y="653406"/>
          <a:ext cx="2332509" cy="9465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Theorievorming</a:t>
          </a:r>
          <a:endParaRPr lang="en-US" sz="1600" kern="1200" dirty="0"/>
        </a:p>
      </dsp:txBody>
      <dsp:txXfrm>
        <a:off x="6181471" y="792024"/>
        <a:ext cx="1649333" cy="669310"/>
      </dsp:txXfrm>
    </dsp:sp>
    <dsp:sp modelId="{87F50F59-B5DC-4193-B0CB-9EA8E01A027B}">
      <dsp:nvSpPr>
        <dsp:cNvPr id="0" name=""/>
        <dsp:cNvSpPr/>
      </dsp:nvSpPr>
      <dsp:spPr>
        <a:xfrm rot="4504782">
          <a:off x="7072031" y="1636424"/>
          <a:ext cx="224987" cy="3194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7097090" y="1667706"/>
        <a:ext cx="157491" cy="191675"/>
      </dsp:txXfrm>
    </dsp:sp>
    <dsp:sp modelId="{FD71980C-B279-4B7C-9C9C-972250EF9F9E}">
      <dsp:nvSpPr>
        <dsp:cNvPr id="0" name=""/>
        <dsp:cNvSpPr/>
      </dsp:nvSpPr>
      <dsp:spPr>
        <a:xfrm>
          <a:off x="6199936" y="2004660"/>
          <a:ext cx="2332509" cy="9465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Ontwerpplan</a:t>
          </a:r>
          <a:endParaRPr lang="en-US" sz="1600" kern="1200" dirty="0"/>
        </a:p>
      </dsp:txBody>
      <dsp:txXfrm>
        <a:off x="6541524" y="2143278"/>
        <a:ext cx="1649333" cy="669310"/>
      </dsp:txXfrm>
    </dsp:sp>
    <dsp:sp modelId="{2FB02F6E-DEA0-4CD2-8049-5584DE6C67A5}">
      <dsp:nvSpPr>
        <dsp:cNvPr id="0" name=""/>
        <dsp:cNvSpPr/>
      </dsp:nvSpPr>
      <dsp:spPr>
        <a:xfrm rot="8453655">
          <a:off x="6575573" y="2870277"/>
          <a:ext cx="222863" cy="3194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6634943" y="2913083"/>
        <a:ext cx="156004" cy="191675"/>
      </dsp:txXfrm>
    </dsp:sp>
    <dsp:sp modelId="{643FD3C8-9818-4698-B221-06A48C824759}">
      <dsp:nvSpPr>
        <dsp:cNvPr id="0" name=""/>
        <dsp:cNvSpPr/>
      </dsp:nvSpPr>
      <dsp:spPr>
        <a:xfrm>
          <a:off x="4831774" y="3116763"/>
          <a:ext cx="2332509" cy="9465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Experiment</a:t>
          </a:r>
          <a:endParaRPr lang="en-US" sz="1600" kern="1200" dirty="0"/>
        </a:p>
      </dsp:txBody>
      <dsp:txXfrm>
        <a:off x="5173362" y="3255381"/>
        <a:ext cx="1649333" cy="669310"/>
      </dsp:txXfrm>
    </dsp:sp>
    <dsp:sp modelId="{56F83F8E-2BC8-480B-9F2D-D76B4EBC02B6}">
      <dsp:nvSpPr>
        <dsp:cNvPr id="0" name=""/>
        <dsp:cNvSpPr/>
      </dsp:nvSpPr>
      <dsp:spPr>
        <a:xfrm rot="10799978">
          <a:off x="4442109" y="3430316"/>
          <a:ext cx="275363" cy="3194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4524718" y="3494208"/>
        <a:ext cx="192754" cy="191675"/>
      </dsp:txXfrm>
    </dsp:sp>
    <dsp:sp modelId="{AC1070AE-54F4-4279-801C-9490C046AFA7}">
      <dsp:nvSpPr>
        <dsp:cNvPr id="0" name=""/>
        <dsp:cNvSpPr/>
      </dsp:nvSpPr>
      <dsp:spPr>
        <a:xfrm>
          <a:off x="1979711" y="3116782"/>
          <a:ext cx="2332509" cy="9465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Verwerking</a:t>
          </a:r>
          <a:endParaRPr lang="en-US" sz="1600" kern="1200" dirty="0"/>
        </a:p>
      </dsp:txBody>
      <dsp:txXfrm>
        <a:off x="2321299" y="3255400"/>
        <a:ext cx="1649333" cy="669310"/>
      </dsp:txXfrm>
    </dsp:sp>
    <dsp:sp modelId="{099652E7-2439-4429-B016-7DC53E04FD70}">
      <dsp:nvSpPr>
        <dsp:cNvPr id="0" name=""/>
        <dsp:cNvSpPr/>
      </dsp:nvSpPr>
      <dsp:spPr>
        <a:xfrm rot="13146379">
          <a:off x="2355345" y="2878243"/>
          <a:ext cx="222872" cy="3194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2414718" y="2963222"/>
        <a:ext cx="156010" cy="191675"/>
      </dsp:txXfrm>
    </dsp:sp>
    <dsp:sp modelId="{504F4845-0E97-4C8D-91E5-0988618E466C}">
      <dsp:nvSpPr>
        <dsp:cNvPr id="0" name=""/>
        <dsp:cNvSpPr/>
      </dsp:nvSpPr>
      <dsp:spPr>
        <a:xfrm>
          <a:off x="611553" y="2004660"/>
          <a:ext cx="2332509" cy="9465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Rapportage</a:t>
          </a:r>
          <a:endParaRPr lang="en-US" sz="1600" kern="1200" dirty="0"/>
        </a:p>
      </dsp:txBody>
      <dsp:txXfrm>
        <a:off x="953141" y="2143278"/>
        <a:ext cx="1649333" cy="669310"/>
      </dsp:txXfrm>
    </dsp:sp>
    <dsp:sp modelId="{BCFCE18F-02E2-42E6-AF70-5EC312063F2B}">
      <dsp:nvSpPr>
        <dsp:cNvPr id="0" name=""/>
        <dsp:cNvSpPr/>
      </dsp:nvSpPr>
      <dsp:spPr>
        <a:xfrm rot="17027746">
          <a:off x="1830492" y="1648720"/>
          <a:ext cx="223409" cy="3194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856012" y="1745157"/>
        <a:ext cx="156386" cy="191675"/>
      </dsp:txXfrm>
    </dsp:sp>
    <dsp:sp modelId="{CDF4C6D8-0147-4262-B1D8-5DB04C962C1F}">
      <dsp:nvSpPr>
        <dsp:cNvPr id="0" name=""/>
        <dsp:cNvSpPr/>
      </dsp:nvSpPr>
      <dsp:spPr>
        <a:xfrm>
          <a:off x="943346" y="653411"/>
          <a:ext cx="2332509" cy="9465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Presentatie</a:t>
          </a:r>
          <a:endParaRPr lang="en-US" sz="1600" kern="1200" dirty="0"/>
        </a:p>
      </dsp:txBody>
      <dsp:txXfrm>
        <a:off x="1284934" y="792029"/>
        <a:ext cx="1649333" cy="669310"/>
      </dsp:txXfrm>
    </dsp:sp>
    <dsp:sp modelId="{ED009FAA-E9C5-45F8-9F02-15ABE709218B}">
      <dsp:nvSpPr>
        <dsp:cNvPr id="0" name=""/>
        <dsp:cNvSpPr/>
      </dsp:nvSpPr>
      <dsp:spPr>
        <a:xfrm rot="20709203">
          <a:off x="3193447" y="642612"/>
          <a:ext cx="279417" cy="319459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194846" y="717243"/>
        <a:ext cx="195592" cy="19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636C07-7E76-46D3-B86B-6AF7C60E533E}" type="datetimeFigureOut">
              <a:rPr lang="nl-NL" smtClean="0"/>
              <a:t>21-6-2014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21-6-2014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21-6-2014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21-6-2014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21-6-2014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21-6-2014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21-6-2014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21-6-2014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21-6-2014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21-6-2014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636C07-7E76-46D3-B86B-6AF7C60E533E}" type="datetimeFigureOut">
              <a:rPr lang="nl-NL" smtClean="0"/>
              <a:t>21-6-2014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D636C07-7E76-46D3-B86B-6AF7C60E533E}" type="datetimeFigureOut">
              <a:rPr lang="nl-NL" smtClean="0"/>
              <a:t>21-6-2014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9/95/Grand_Turk(34)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upload.wikimedia.org/wikipedia/commons/0/03/Metre_pliant_500px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7231"/>
            <a:ext cx="7772400" cy="1829761"/>
          </a:xfrm>
        </p:spPr>
        <p:txBody>
          <a:bodyPr/>
          <a:lstStyle/>
          <a:p>
            <a:r>
              <a:rPr lang="en-US" dirty="0" err="1" smtClean="0"/>
              <a:t>Ontwerpplan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6992"/>
            <a:ext cx="7772400" cy="1656184"/>
          </a:xfrm>
        </p:spPr>
        <p:txBody>
          <a:bodyPr>
            <a:normAutofit/>
          </a:bodyPr>
          <a:lstStyle/>
          <a:p>
            <a:r>
              <a:rPr lang="en-US" dirty="0" err="1" smtClean="0"/>
              <a:t>Theresialyceum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 descr="Science Girl by Scout - A science gir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36" y="693096"/>
            <a:ext cx="3555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esktop\Untitl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34"/>
          <a:stretch/>
        </p:blipFill>
        <p:spPr bwMode="auto">
          <a:xfrm rot="931136">
            <a:off x="2926531" y="1542358"/>
            <a:ext cx="956054" cy="111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encil by Scout - A penc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423">
            <a:off x="1101527" y="1138038"/>
            <a:ext cx="30456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78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heb je nodig?</a:t>
            </a:r>
          </a:p>
          <a:p>
            <a:pPr lvl="1">
              <a:tabLst>
                <a:tab pos="2684463" algn="l"/>
              </a:tabLst>
            </a:pPr>
            <a:r>
              <a:rPr lang="nl-NL" dirty="0" smtClean="0"/>
              <a:t>Ruimte:	Montana.</a:t>
            </a:r>
          </a:p>
          <a:p>
            <a:pPr lvl="1">
              <a:tabLst>
                <a:tab pos="2684463" algn="l"/>
              </a:tabLst>
            </a:pPr>
            <a:r>
              <a:rPr lang="nl-NL" dirty="0" smtClean="0"/>
              <a:t>Mensen:	iemand met een auto.</a:t>
            </a:r>
          </a:p>
          <a:p>
            <a:pPr lvl="1">
              <a:tabLst>
                <a:tab pos="2684463" algn="l"/>
              </a:tabLst>
            </a:pPr>
            <a:r>
              <a:rPr lang="nl-NL" dirty="0" smtClean="0"/>
              <a:t>Materiaal:	sleetjes, zak zand, stopwatch, …</a:t>
            </a:r>
          </a:p>
          <a:p>
            <a:pPr lvl="1">
              <a:spcAft>
                <a:spcPts val="600"/>
              </a:spcAft>
              <a:tabLst>
                <a:tab pos="2684463" algn="l"/>
              </a:tabLst>
            </a:pPr>
            <a:r>
              <a:rPr lang="nl-NL" dirty="0" smtClean="0"/>
              <a:t>Tijd:	</a:t>
            </a:r>
            <a:r>
              <a:rPr lang="nl-NL" dirty="0"/>
              <a:t>h</a:t>
            </a:r>
            <a:r>
              <a:rPr lang="nl-NL" dirty="0" smtClean="0"/>
              <a:t>alve dag.</a:t>
            </a:r>
          </a:p>
          <a:p>
            <a:r>
              <a:rPr lang="nl-NL" dirty="0" smtClean="0"/>
              <a:t>Waar kun je dat vinden?</a:t>
            </a:r>
          </a:p>
          <a:p>
            <a:pPr lvl="1"/>
            <a:r>
              <a:rPr lang="nl-NL" dirty="0" smtClean="0"/>
              <a:t>School.</a:t>
            </a:r>
          </a:p>
          <a:p>
            <a:pPr lvl="1"/>
            <a:r>
              <a:rPr lang="nl-NL" dirty="0" smtClean="0"/>
              <a:t>Thuis.</a:t>
            </a:r>
          </a:p>
          <a:p>
            <a:pPr lvl="1"/>
            <a:r>
              <a:rPr lang="nl-NL" dirty="0" smtClean="0"/>
              <a:t>Aanschaffen?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Haalbaarheid</a:t>
            </a:r>
            <a:endParaRPr lang="nl-NL" dirty="0"/>
          </a:p>
        </p:txBody>
      </p:sp>
      <p:pic>
        <p:nvPicPr>
          <p:cNvPr id="2050" name="Picture 2" descr="http://upload.wikimedia.org/wikipedia/commons/2/25/Wooden_s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79" y="3789040"/>
            <a:ext cx="3592909" cy="269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59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Wie regelt </a:t>
            </a:r>
            <a:r>
              <a:rPr lang="nl-NL" dirty="0" smtClean="0"/>
              <a:t>wat en wanneer?</a:t>
            </a:r>
          </a:p>
          <a:p>
            <a:pPr lvl="1"/>
            <a:r>
              <a:rPr lang="nl-NL" dirty="0" smtClean="0"/>
              <a:t>Wie belt Montana?</a:t>
            </a:r>
          </a:p>
          <a:p>
            <a:pPr lvl="1"/>
            <a:r>
              <a:rPr lang="nl-NL" dirty="0" smtClean="0"/>
              <a:t>Iedereen ouders vragen voor auto.</a:t>
            </a:r>
          </a:p>
          <a:p>
            <a:pPr lvl="1"/>
            <a:r>
              <a:rPr lang="nl-NL" dirty="0" smtClean="0"/>
              <a:t>Iedereen sleetjes regelen (familie vragen).</a:t>
            </a:r>
          </a:p>
          <a:p>
            <a:pPr lvl="1">
              <a:spcAft>
                <a:spcPts val="600"/>
              </a:spcAft>
            </a:pPr>
            <a:r>
              <a:rPr lang="nl-NL" dirty="0" smtClean="0"/>
              <a:t>…</a:t>
            </a:r>
            <a:endParaRPr lang="nl-NL" dirty="0"/>
          </a:p>
          <a:p>
            <a:r>
              <a:rPr lang="nl-NL" dirty="0" smtClean="0"/>
              <a:t>In ieder geval ook:</a:t>
            </a:r>
          </a:p>
          <a:p>
            <a:pPr lvl="1"/>
            <a:r>
              <a:rPr lang="nl-NL" dirty="0" smtClean="0"/>
              <a:t>Stappenplan.</a:t>
            </a:r>
          </a:p>
          <a:p>
            <a:pPr lvl="1"/>
            <a:r>
              <a:rPr lang="nl-NL" dirty="0" smtClean="0"/>
              <a:t>Labjournaal.</a:t>
            </a:r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Taakverdeling</a:t>
            </a:r>
            <a:endParaRPr lang="nl-NL" dirty="0"/>
          </a:p>
        </p:txBody>
      </p:sp>
      <p:pic>
        <p:nvPicPr>
          <p:cNvPr id="5122" name="Picture 2" descr="http://upload.wikimedia.org/wikipedia/commons/c/c3/Davoser_Schlitt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060" y="3933056"/>
            <a:ext cx="4495408" cy="260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4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Wat ga je </a:t>
            </a:r>
            <a:r>
              <a:rPr lang="nl-NL" b="1" i="1" dirty="0" smtClean="0"/>
              <a:t>exact</a:t>
            </a:r>
            <a:r>
              <a:rPr lang="nl-NL" dirty="0" smtClean="0"/>
              <a:t>  doen? </a:t>
            </a:r>
          </a:p>
          <a:p>
            <a:pPr lvl="1"/>
            <a:r>
              <a:rPr lang="nl-NL" dirty="0" smtClean="0"/>
              <a:t>Reproduceerbaarheid. </a:t>
            </a:r>
          </a:p>
          <a:p>
            <a:pPr lvl="1">
              <a:spcAft>
                <a:spcPts val="600"/>
              </a:spcAft>
            </a:pPr>
            <a:r>
              <a:rPr lang="nl-NL" dirty="0" smtClean="0"/>
              <a:t>Denk aan je eigenschappen!</a:t>
            </a:r>
            <a:endParaRPr lang="nl-NL" dirty="0"/>
          </a:p>
          <a:p>
            <a:r>
              <a:rPr lang="nl-NL" sz="2600" dirty="0" smtClean="0"/>
              <a:t>Slee naar boven.</a:t>
            </a:r>
          </a:p>
          <a:p>
            <a:r>
              <a:rPr lang="nl-NL" sz="2600" dirty="0" smtClean="0"/>
              <a:t>Zak zand midden op slee.</a:t>
            </a:r>
          </a:p>
          <a:p>
            <a:r>
              <a:rPr lang="nl-NL" sz="2600" dirty="0" smtClean="0"/>
              <a:t>Voorkant naast start-</a:t>
            </a:r>
            <a:r>
              <a:rPr lang="nl-NL" sz="2600" dirty="0" err="1" smtClean="0"/>
              <a:t>pilon</a:t>
            </a:r>
            <a:r>
              <a:rPr lang="nl-NL" sz="2600" dirty="0" smtClean="0"/>
              <a:t>.</a:t>
            </a:r>
          </a:p>
          <a:p>
            <a:r>
              <a:rPr lang="nl-NL" sz="2600" dirty="0" smtClean="0"/>
              <a:t>Starter zwaait startvlag.</a:t>
            </a:r>
          </a:p>
          <a:p>
            <a:r>
              <a:rPr lang="nl-NL" sz="2600" dirty="0" smtClean="0"/>
              <a:t>Slee los en tijd start.</a:t>
            </a:r>
          </a:p>
          <a:p>
            <a:r>
              <a:rPr lang="nl-NL" sz="2600" dirty="0" smtClean="0"/>
              <a:t>Tijd stop als voorkant slee naast eind-</a:t>
            </a:r>
            <a:r>
              <a:rPr lang="nl-NL" sz="2600" dirty="0" err="1" smtClean="0"/>
              <a:t>pilon</a:t>
            </a:r>
            <a:r>
              <a:rPr lang="nl-NL" sz="2600" dirty="0" smtClean="0"/>
              <a:t>.</a:t>
            </a:r>
          </a:p>
          <a:p>
            <a:r>
              <a:rPr lang="nl-NL" sz="2600" dirty="0" smtClean="0"/>
              <a:t>3x herhalen per slee.</a:t>
            </a:r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Stappenplan</a:t>
            </a:r>
            <a:endParaRPr lang="nl-NL" dirty="0"/>
          </a:p>
        </p:txBody>
      </p:sp>
      <p:pic>
        <p:nvPicPr>
          <p:cNvPr id="6146" name="Picture 2" descr="http://upload.wikimedia.org/wikipedia/commons/6/67/Mad_River_Rocket_Stinger_Bl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84784"/>
            <a:ext cx="2940493" cy="220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4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l-NL" dirty="0" smtClean="0"/>
              <a:t>In je labjournaal schrijf je </a:t>
            </a:r>
            <a:r>
              <a:rPr lang="nl-NL" b="1" i="1" dirty="0" smtClean="0"/>
              <a:t>alle</a:t>
            </a:r>
            <a:r>
              <a:rPr lang="nl-NL" dirty="0" smtClean="0"/>
              <a:t>  eigenschapen die je kunt meten.</a:t>
            </a:r>
          </a:p>
          <a:p>
            <a:r>
              <a:rPr lang="nl-NL" dirty="0"/>
              <a:t>T</a:t>
            </a:r>
            <a:r>
              <a:rPr lang="nl-NL" dirty="0" smtClean="0"/>
              <a:t>abel.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Labjournaal</a:t>
            </a:r>
            <a:endParaRPr lang="nl-NL" dirty="0"/>
          </a:p>
        </p:txBody>
      </p:sp>
      <p:pic>
        <p:nvPicPr>
          <p:cNvPr id="4" name="Picture 2" descr="File:Grand Turk(34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14954"/>
            <a:ext cx="4523656" cy="339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03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448669"/>
              </p:ext>
            </p:extLst>
          </p:nvPr>
        </p:nvGraphicFramePr>
        <p:xfrm>
          <a:off x="611560" y="3673832"/>
          <a:ext cx="799288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800200"/>
                <a:gridCol w="1800200"/>
                <a:gridCol w="1800200"/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Tijd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dirty="0" smtClean="0"/>
                        <a:t>eerste rit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Tijd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dirty="0" smtClean="0"/>
                        <a:t>tweede rit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Tijd derde rit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Houten</a:t>
                      </a:r>
                      <a:r>
                        <a:rPr lang="nl-NL" baseline="0" dirty="0" smtClean="0"/>
                        <a:t> slee van Kees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seconden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seconden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seconden</a:t>
                      </a:r>
                      <a:endParaRPr lang="nl-NL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aseline="0" dirty="0" smtClean="0"/>
                        <a:t>Gele slee van Karin</a:t>
                      </a:r>
                      <a:endParaRPr lang="nl-N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seconden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seconden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seconden</a:t>
                      </a:r>
                      <a:endParaRPr lang="nl-NL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Rode slee van Jan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seconden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seconden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seconden</a:t>
                      </a:r>
                      <a:endParaRPr lang="nl-NL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Labjournaal</a:t>
            </a:r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182498"/>
              </p:ext>
            </p:extLst>
          </p:nvPr>
        </p:nvGraphicFramePr>
        <p:xfrm>
          <a:off x="611560" y="1556792"/>
          <a:ext cx="463581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1587818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Eigenschap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Meetwaarde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Gewicht zandzak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25,3 kg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Lengte helling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44,25 m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Luchttemperatuur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-6,4 °C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Temperatuur sleetjes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-6,4 °C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0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Stappenplan. </a:t>
            </a:r>
            <a:endParaRPr lang="nl-NL" dirty="0"/>
          </a:p>
          <a:p>
            <a:pPr lvl="1">
              <a:spcAft>
                <a:spcPts val="600"/>
              </a:spcAft>
            </a:pPr>
            <a:r>
              <a:rPr lang="nl-NL" dirty="0" smtClean="0"/>
              <a:t>Stap voor stap wat je moet doen.</a:t>
            </a:r>
            <a:endParaRPr lang="nl-NL" dirty="0"/>
          </a:p>
          <a:p>
            <a:r>
              <a:rPr lang="nl-NL" dirty="0" smtClean="0"/>
              <a:t>Materiaal etc.</a:t>
            </a:r>
          </a:p>
          <a:p>
            <a:pPr lvl="1"/>
            <a:r>
              <a:rPr lang="nl-NL" dirty="0" smtClean="0"/>
              <a:t>Thuis voorbereiden.</a:t>
            </a:r>
          </a:p>
          <a:p>
            <a:pPr lvl="1"/>
            <a:r>
              <a:rPr lang="nl-NL" dirty="0" smtClean="0"/>
              <a:t>Meenemen of ligt klaar op school.</a:t>
            </a:r>
          </a:p>
          <a:p>
            <a:pPr lvl="1">
              <a:spcAft>
                <a:spcPts val="600"/>
              </a:spcAft>
            </a:pPr>
            <a:r>
              <a:rPr lang="nl-NL" dirty="0" smtClean="0"/>
              <a:t>Ruimten gereserveerd.</a:t>
            </a:r>
            <a:endParaRPr lang="nl-NL" dirty="0"/>
          </a:p>
          <a:p>
            <a:r>
              <a:rPr lang="nl-NL" dirty="0" smtClean="0"/>
              <a:t>Labjournaal.</a:t>
            </a:r>
          </a:p>
          <a:p>
            <a:pPr lvl="1">
              <a:spcAft>
                <a:spcPts val="600"/>
              </a:spcAft>
            </a:pPr>
            <a:r>
              <a:rPr lang="nl-NL" dirty="0" smtClean="0"/>
              <a:t>Tabel </a:t>
            </a:r>
            <a:r>
              <a:rPr lang="nl-NL" dirty="0"/>
              <a:t>waar je je gegevens in opschrijft.</a:t>
            </a:r>
          </a:p>
          <a:p>
            <a:r>
              <a:rPr lang="nl-NL" dirty="0" smtClean="0"/>
              <a:t>Volgende keer: …</a:t>
            </a:r>
          </a:p>
          <a:p>
            <a:pPr marL="393192" lvl="1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 de </a:t>
            </a:r>
            <a:r>
              <a:rPr lang="nl-NL" smtClean="0"/>
              <a:t>volgende keer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166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62285252"/>
              </p:ext>
            </p:extLst>
          </p:nvPr>
        </p:nvGraphicFramePr>
        <p:xfrm>
          <a:off x="0" y="1093192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400472" y="882298"/>
            <a:ext cx="8712968" cy="46085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87824" y="2924944"/>
            <a:ext cx="3345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 smtClean="0"/>
              <a:t>Onderzoekscyclus</a:t>
            </a:r>
            <a:endParaRPr lang="en-US" sz="27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200750" y="3095914"/>
            <a:ext cx="2332509" cy="946546"/>
            <a:chOff x="6199936" y="2004660"/>
            <a:chExt cx="2332509" cy="946546"/>
          </a:xfrm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6199936" y="2004660"/>
              <a:ext cx="2332509" cy="946546"/>
            </a:xfrm>
            <a:prstGeom prst="ellipse">
              <a:avLst/>
            </a:prstGeom>
            <a:effectLst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6541524" y="2143278"/>
              <a:ext cx="1649333" cy="6693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Ontwerpplan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153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217FA4-29CA-4F4A-B0C0-69B481C62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>
                                            <p:graphicEl>
                                              <a:dgm id="{9F217FA4-29CA-4F4A-B0C0-69B481C624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56072A-6202-40FB-A83F-5E8156200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7">
                                            <p:graphicEl>
                                              <a:dgm id="{EB56072A-6202-40FB-A83F-5E8156200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5CDD3C-297B-41C2-A720-32D00FE71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7">
                                            <p:graphicEl>
                                              <a:dgm id="{515CDD3C-297B-41C2-A720-32D00FE71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F50F59-B5DC-4193-B0CB-9EA8E01A0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7">
                                            <p:graphicEl>
                                              <a:dgm id="{87F50F59-B5DC-4193-B0CB-9EA8E01A0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71980C-B279-4B7C-9C9C-972250EF9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7">
                                            <p:graphicEl>
                                              <a:dgm id="{FD71980C-B279-4B7C-9C9C-972250EF9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B02F6E-DEA0-4CD2-8049-5584DE6C6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7">
                                            <p:graphicEl>
                                              <a:dgm id="{2FB02F6E-DEA0-4CD2-8049-5584DE6C6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3FD3C8-9818-4698-B221-06A48C824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7">
                                            <p:graphicEl>
                                              <a:dgm id="{643FD3C8-9818-4698-B221-06A48C824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F83F8E-2BC8-480B-9F2D-D76B4EBC0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7">
                                            <p:graphicEl>
                                              <a:dgm id="{56F83F8E-2BC8-480B-9F2D-D76B4EBC02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1070AE-54F4-4279-801C-9490C046A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"/>
                                        <p:tgtEl>
                                          <p:spTgt spid="7">
                                            <p:graphicEl>
                                              <a:dgm id="{AC1070AE-54F4-4279-801C-9490C046A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9652E7-2439-4429-B016-7DC53E04F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7">
                                            <p:graphicEl>
                                              <a:dgm id="{099652E7-2439-4429-B016-7DC53E04FD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4F4845-0E97-4C8D-91E5-0988618E4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00"/>
                                        <p:tgtEl>
                                          <p:spTgt spid="7">
                                            <p:graphicEl>
                                              <a:dgm id="{504F4845-0E97-4C8D-91E5-0988618E46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FCE18F-02E2-42E6-AF70-5EC312063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600"/>
                                        <p:tgtEl>
                                          <p:spTgt spid="7">
                                            <p:graphicEl>
                                              <a:dgm id="{BCFCE18F-02E2-42E6-AF70-5EC312063F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4C6D8-0147-4262-B1D8-5DB04C962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600"/>
                                        <p:tgtEl>
                                          <p:spTgt spid="7">
                                            <p:graphicEl>
                                              <a:dgm id="{CDF4C6D8-0147-4262-B1D8-5DB04C962C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009FAA-E9C5-45F8-9F02-15ABE709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600"/>
                                        <p:tgtEl>
                                          <p:spTgt spid="7">
                                            <p:graphicEl>
                                              <a:dgm id="{ED009FAA-E9C5-45F8-9F02-15ABE709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Symptomen:</a:t>
            </a:r>
          </a:p>
          <a:p>
            <a:pPr lvl="1"/>
            <a:r>
              <a:rPr lang="nl-NL" dirty="0" smtClean="0"/>
              <a:t>Lusteloosheid.</a:t>
            </a:r>
          </a:p>
          <a:p>
            <a:pPr lvl="1"/>
            <a:r>
              <a:rPr lang="nl-NL" dirty="0" smtClean="0"/>
              <a:t>Kortademig en pijnlijke botten.</a:t>
            </a:r>
          </a:p>
          <a:p>
            <a:pPr lvl="1"/>
            <a:r>
              <a:rPr lang="nl-NL" dirty="0" smtClean="0"/>
              <a:t>Blauwe plekken, tanduitval.</a:t>
            </a:r>
          </a:p>
          <a:p>
            <a:pPr lvl="1"/>
            <a:r>
              <a:rPr lang="nl-NL" dirty="0" smtClean="0"/>
              <a:t>Droge mond en ogen.</a:t>
            </a:r>
          </a:p>
          <a:p>
            <a:pPr lvl="1"/>
            <a:endParaRPr lang="nl-NL" dirty="0"/>
          </a:p>
          <a:p>
            <a:pPr lvl="1"/>
            <a:r>
              <a:rPr lang="nl-NL" dirty="0" smtClean="0"/>
              <a:t>Dood.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Scheurbuik</a:t>
            </a:r>
            <a:endParaRPr lang="nl-NL" dirty="0"/>
          </a:p>
        </p:txBody>
      </p:sp>
      <p:pic>
        <p:nvPicPr>
          <p:cNvPr id="1026" name="Picture 2" descr="http://upload.wikimedia.org/wikipedia/commons/7/77/James_li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84824"/>
            <a:ext cx="226516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877722" y="6164824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James </a:t>
            </a:r>
            <a:r>
              <a:rPr lang="nl-NL" dirty="0" err="1" smtClean="0"/>
              <a:t>Lind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304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c/c4/Orange-Fruit-Piec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2120" y="4185084"/>
            <a:ext cx="3168352" cy="203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23528" y="1481328"/>
            <a:ext cx="8496944" cy="537667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dirty="0" smtClean="0"/>
              <a:t>Welke van de bekende behandelmethoden voor scheurbuik vermindert de symptomen bij de patiënten het meeste binnen 7 dagen?</a:t>
            </a:r>
          </a:p>
          <a:p>
            <a:pPr marL="109728" indent="0">
              <a:buNone/>
            </a:pPr>
            <a:endParaRPr lang="nl-NL" sz="100" dirty="0" smtClean="0"/>
          </a:p>
          <a:p>
            <a:r>
              <a:rPr lang="nl-NL" sz="2800" dirty="0" smtClean="0"/>
              <a:t>Behandelmethoden, dieet aanvullen met:</a:t>
            </a:r>
          </a:p>
          <a:p>
            <a:pPr lvl="1"/>
            <a:r>
              <a:rPr lang="nl-NL" sz="2400" dirty="0" smtClean="0"/>
              <a:t>1 liter cider.</a:t>
            </a:r>
          </a:p>
          <a:p>
            <a:pPr lvl="1"/>
            <a:r>
              <a:rPr lang="nl-NL" sz="2400" dirty="0" smtClean="0"/>
              <a:t>25 druppels vitriool (zwavelzuur).</a:t>
            </a:r>
          </a:p>
          <a:p>
            <a:pPr lvl="1"/>
            <a:r>
              <a:rPr lang="nl-NL" sz="2400" dirty="0" smtClean="0"/>
              <a:t>6 eetlepels azijn.</a:t>
            </a:r>
          </a:p>
          <a:p>
            <a:pPr lvl="1"/>
            <a:r>
              <a:rPr lang="nl-NL" sz="2400" dirty="0" smtClean="0"/>
              <a:t>¼ liter zeewater.</a:t>
            </a:r>
          </a:p>
          <a:p>
            <a:pPr lvl="1"/>
            <a:r>
              <a:rPr lang="nl-NL" sz="2400" dirty="0" smtClean="0"/>
              <a:t>2 sinaasappels en 1 citroen.</a:t>
            </a:r>
          </a:p>
          <a:p>
            <a:pPr lvl="1"/>
            <a:r>
              <a:rPr lang="nl-NL" sz="2400" dirty="0" smtClean="0"/>
              <a:t>Kruidenpasta en kruidenthee.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Onderzoeksvraag</a:t>
            </a:r>
            <a:endParaRPr lang="nl-NL" dirty="0"/>
          </a:p>
        </p:txBody>
      </p:sp>
      <p:sp>
        <p:nvSpPr>
          <p:cNvPr id="4" name="PIJL-RECHTS 3"/>
          <p:cNvSpPr/>
          <p:nvPr/>
        </p:nvSpPr>
        <p:spPr>
          <a:xfrm>
            <a:off x="395536" y="3717032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622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Wat wil je meten? </a:t>
            </a:r>
          </a:p>
          <a:p>
            <a:pPr lvl="1"/>
            <a:r>
              <a:rPr lang="nl-NL" dirty="0" smtClean="0"/>
              <a:t>Eigenschappen.</a:t>
            </a:r>
          </a:p>
          <a:p>
            <a:pPr lvl="1">
              <a:spcAft>
                <a:spcPts val="600"/>
              </a:spcAft>
            </a:pPr>
            <a:r>
              <a:rPr lang="nl-NL" dirty="0" smtClean="0"/>
              <a:t>Antwoord op onderzoeksvraag!</a:t>
            </a:r>
          </a:p>
          <a:p>
            <a:r>
              <a:rPr lang="nl-NL" dirty="0" smtClean="0"/>
              <a:t>Uitvoerbaarheid.</a:t>
            </a:r>
          </a:p>
          <a:p>
            <a:pPr lvl="1"/>
            <a:r>
              <a:rPr lang="nl-NL" dirty="0" smtClean="0"/>
              <a:t>Wat is beschikbaar?</a:t>
            </a:r>
          </a:p>
          <a:p>
            <a:pPr lvl="1">
              <a:spcAft>
                <a:spcPts val="600"/>
              </a:spcAft>
            </a:pPr>
            <a:r>
              <a:rPr lang="nl-NL" dirty="0" smtClean="0"/>
              <a:t>Wat heb je nodig?</a:t>
            </a:r>
          </a:p>
          <a:p>
            <a:pPr>
              <a:spcAft>
                <a:spcPts val="600"/>
              </a:spcAft>
            </a:pPr>
            <a:r>
              <a:rPr lang="nl-NL" dirty="0" smtClean="0"/>
              <a:t>Taakverdeling.</a:t>
            </a:r>
            <a:endParaRPr lang="nl-NL" dirty="0"/>
          </a:p>
          <a:p>
            <a:pPr>
              <a:spcAft>
                <a:spcPts val="600"/>
              </a:spcAft>
            </a:pPr>
            <a:r>
              <a:rPr lang="nl-NL" dirty="0" smtClean="0"/>
              <a:t>Voor de volgende keer.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Indeling les</a:t>
            </a:r>
            <a:endParaRPr lang="nl-NL" dirty="0"/>
          </a:p>
        </p:txBody>
      </p:sp>
      <p:pic>
        <p:nvPicPr>
          <p:cNvPr id="3074" name="Picture 2" descr="File:Metre pliant 500px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45024"/>
            <a:ext cx="3131840" cy="263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70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Elk voorwerp, persoon, dier, etc. heeft eigenschappen:</a:t>
            </a:r>
          </a:p>
          <a:p>
            <a:pPr lvl="1">
              <a:spcAft>
                <a:spcPts val="600"/>
              </a:spcAft>
            </a:pPr>
            <a:r>
              <a:rPr lang="nl-NL" dirty="0" smtClean="0"/>
              <a:t>Leeftijd.</a:t>
            </a:r>
            <a:endParaRPr lang="nl-NL" dirty="0"/>
          </a:p>
          <a:p>
            <a:r>
              <a:rPr lang="nl-NL" dirty="0" smtClean="0"/>
              <a:t>Een eigenschap kun je meetbaar maken:</a:t>
            </a:r>
          </a:p>
          <a:p>
            <a:pPr lvl="1"/>
            <a:r>
              <a:rPr lang="nl-NL" dirty="0" smtClean="0"/>
              <a:t>Oud of jong.</a:t>
            </a:r>
          </a:p>
          <a:p>
            <a:pPr lvl="1">
              <a:spcAft>
                <a:spcPts val="600"/>
              </a:spcAft>
            </a:pPr>
            <a:r>
              <a:rPr lang="nl-NL" dirty="0" smtClean="0"/>
              <a:t>1,2,3,4, … ,99 jaar oud.</a:t>
            </a:r>
            <a:endParaRPr lang="nl-NL" dirty="0"/>
          </a:p>
          <a:p>
            <a:r>
              <a:rPr lang="nl-NL" dirty="0" smtClean="0"/>
              <a:t>Eigenschappen hangen </a:t>
            </a:r>
            <a:br>
              <a:rPr lang="nl-NL" dirty="0" smtClean="0"/>
            </a:br>
            <a:r>
              <a:rPr lang="nl-NL" dirty="0" smtClean="0"/>
              <a:t>soms samen.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Eigenschappen</a:t>
            </a:r>
            <a:endParaRPr lang="nl-NL" dirty="0"/>
          </a:p>
        </p:txBody>
      </p:sp>
      <p:pic>
        <p:nvPicPr>
          <p:cNvPr id="4099" name="Picture 3" descr="C:\Users\878801\AppData\Local\Microsoft\Windows\Temporary Internet Files\Content.IE5\5MJM2TJE\4174312846_dff9d91e5d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49080"/>
            <a:ext cx="3227851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26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Snelste slee?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5364088" y="1196752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Oorzaak</a:t>
            </a:r>
            <a:endParaRPr lang="nl-NL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6876256" y="1196752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Gevolg</a:t>
            </a:r>
            <a:endParaRPr lang="nl-NL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7092280" y="3394850"/>
            <a:ext cx="1670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Tijd afdaling </a:t>
            </a:r>
          </a:p>
          <a:p>
            <a:r>
              <a:rPr lang="nl-NL" dirty="0" smtClean="0"/>
              <a:t>helling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690958" y="1630541"/>
            <a:ext cx="1072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Gewicht</a:t>
            </a:r>
          </a:p>
          <a:p>
            <a:r>
              <a:rPr lang="nl-NL" dirty="0"/>
              <a:t>s</a:t>
            </a:r>
            <a:r>
              <a:rPr lang="nl-NL" dirty="0" smtClean="0"/>
              <a:t>lee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3114583" y="1630541"/>
            <a:ext cx="1072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Gewicht</a:t>
            </a:r>
          </a:p>
          <a:p>
            <a:r>
              <a:rPr lang="nl-NL" dirty="0" smtClean="0"/>
              <a:t>berijder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2051720" y="1630540"/>
            <a:ext cx="1059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Skills</a:t>
            </a:r>
          </a:p>
          <a:p>
            <a:r>
              <a:rPr lang="nl-NL" dirty="0" smtClean="0"/>
              <a:t>berijder</a:t>
            </a:r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4361581" y="1630539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Materiaal</a:t>
            </a:r>
          </a:p>
          <a:p>
            <a:r>
              <a:rPr lang="nl-NL" dirty="0" smtClean="0"/>
              <a:t>glij-ijzer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790119" y="5127728"/>
            <a:ext cx="1143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Steilheid</a:t>
            </a:r>
            <a:endParaRPr lang="nl-NL" dirty="0"/>
          </a:p>
          <a:p>
            <a:r>
              <a:rPr lang="nl-NL" dirty="0"/>
              <a:t>h</a:t>
            </a:r>
            <a:r>
              <a:rPr lang="nl-NL" dirty="0" smtClean="0"/>
              <a:t>elling</a:t>
            </a:r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2124656" y="5149047"/>
            <a:ext cx="97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Lengte</a:t>
            </a:r>
          </a:p>
          <a:p>
            <a:r>
              <a:rPr lang="nl-NL" dirty="0"/>
              <a:t>h</a:t>
            </a:r>
            <a:r>
              <a:rPr lang="nl-NL" dirty="0" smtClean="0"/>
              <a:t>elling</a:t>
            </a:r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3181325" y="5149047"/>
            <a:ext cx="1176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Gladheid</a:t>
            </a:r>
          </a:p>
          <a:p>
            <a:r>
              <a:rPr lang="nl-NL" dirty="0" smtClean="0"/>
              <a:t>helling</a:t>
            </a:r>
            <a:endParaRPr lang="nl-NL" dirty="0"/>
          </a:p>
        </p:txBody>
      </p:sp>
      <p:cxnSp>
        <p:nvCxnSpPr>
          <p:cNvPr id="5" name="Rechte verbindingslijn 4"/>
          <p:cNvCxnSpPr/>
          <p:nvPr/>
        </p:nvCxnSpPr>
        <p:spPr>
          <a:xfrm flipV="1">
            <a:off x="6660232" y="1196752"/>
            <a:ext cx="0" cy="504056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>
            <a:off x="1763688" y="3717032"/>
            <a:ext cx="53285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1187624" y="2276872"/>
            <a:ext cx="576064" cy="144016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2548386" y="2276872"/>
            <a:ext cx="576064" cy="144016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3673390" y="2276872"/>
            <a:ext cx="576064" cy="144016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>
            <a:off x="4904585" y="2276872"/>
            <a:ext cx="576064" cy="144016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 flipH="1">
            <a:off x="1332896" y="3706317"/>
            <a:ext cx="440432" cy="1366411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 flipH="1">
            <a:off x="2670413" y="3706317"/>
            <a:ext cx="440432" cy="1366411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/>
        </p:nvCxnSpPr>
        <p:spPr>
          <a:xfrm flipH="1">
            <a:off x="3791765" y="3717032"/>
            <a:ext cx="440432" cy="1366411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 flipH="1">
            <a:off x="5040217" y="3718016"/>
            <a:ext cx="440432" cy="1366411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4374123" y="5108420"/>
            <a:ext cx="11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Ontwerp</a:t>
            </a:r>
          </a:p>
          <a:p>
            <a:r>
              <a:rPr lang="nl-NL" dirty="0" smtClean="0"/>
              <a:t>slee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69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Oefening: </a:t>
            </a:r>
          </a:p>
          <a:p>
            <a:pPr lvl="1"/>
            <a:r>
              <a:rPr lang="nl-NL" dirty="0" smtClean="0"/>
              <a:t>Bekijk je onderzoeksvraag.</a:t>
            </a:r>
          </a:p>
          <a:p>
            <a:pPr lvl="1"/>
            <a:r>
              <a:rPr lang="nl-NL" dirty="0" smtClean="0"/>
              <a:t>Wat ga ik meten? Elke eigenschap?</a:t>
            </a:r>
          </a:p>
          <a:p>
            <a:pPr lvl="1"/>
            <a:r>
              <a:rPr lang="nl-NL" dirty="0" smtClean="0"/>
              <a:t>Welke andere eigenschappen hebben invloed?</a:t>
            </a:r>
          </a:p>
          <a:p>
            <a:pPr lvl="1"/>
            <a:r>
              <a:rPr lang="nl-NL" dirty="0" smtClean="0"/>
              <a:t>Logboek.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Jullie onderzoek</a:t>
            </a:r>
            <a:endParaRPr lang="nl-NL" dirty="0"/>
          </a:p>
        </p:txBody>
      </p:sp>
      <p:grpSp>
        <p:nvGrpSpPr>
          <p:cNvPr id="36" name="Groep 35"/>
          <p:cNvGrpSpPr/>
          <p:nvPr/>
        </p:nvGrpSpPr>
        <p:grpSpPr>
          <a:xfrm>
            <a:off x="4504155" y="3573017"/>
            <a:ext cx="3300515" cy="2448271"/>
            <a:chOff x="4452593" y="3573017"/>
            <a:chExt cx="3300515" cy="2448271"/>
          </a:xfrm>
        </p:grpSpPr>
        <p:cxnSp>
          <p:nvCxnSpPr>
            <p:cNvPr id="6" name="Rechte verbindingslijn 5"/>
            <p:cNvCxnSpPr/>
            <p:nvPr/>
          </p:nvCxnSpPr>
          <p:spPr>
            <a:xfrm flipV="1">
              <a:off x="7511607" y="3573017"/>
              <a:ext cx="0" cy="2448271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met pijl 6"/>
            <p:cNvCxnSpPr/>
            <p:nvPr/>
          </p:nvCxnSpPr>
          <p:spPr>
            <a:xfrm>
              <a:off x="4774594" y="4824809"/>
              <a:ext cx="297851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/>
            <p:cNvCxnSpPr/>
            <p:nvPr/>
          </p:nvCxnSpPr>
          <p:spPr>
            <a:xfrm>
              <a:off x="4452593" y="3816697"/>
              <a:ext cx="322001" cy="1008112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/>
            <p:cNvCxnSpPr/>
            <p:nvPr/>
          </p:nvCxnSpPr>
          <p:spPr>
            <a:xfrm>
              <a:off x="5213216" y="3816697"/>
              <a:ext cx="322001" cy="1008112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/>
            <p:cNvCxnSpPr/>
            <p:nvPr/>
          </p:nvCxnSpPr>
          <p:spPr>
            <a:xfrm>
              <a:off x="5842057" y="3816697"/>
              <a:ext cx="322001" cy="1008112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6530256" y="3816697"/>
              <a:ext cx="322001" cy="1008112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 flipH="1">
              <a:off x="4533795" y="4817309"/>
              <a:ext cx="246188" cy="956488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 flipH="1">
              <a:off x="5281425" y="4817309"/>
              <a:ext cx="246188" cy="956488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/>
            <p:cNvCxnSpPr/>
            <p:nvPr/>
          </p:nvCxnSpPr>
          <p:spPr>
            <a:xfrm flipH="1">
              <a:off x="5908225" y="4824809"/>
              <a:ext cx="246188" cy="956488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>
            <a:xfrm flipH="1">
              <a:off x="6606070" y="4825498"/>
              <a:ext cx="246188" cy="956488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010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/>
          </a:bodyPr>
          <a:lstStyle/>
          <a:p>
            <a:r>
              <a:rPr lang="nl-NL" dirty="0" smtClean="0"/>
              <a:t>Variëren:</a:t>
            </a:r>
          </a:p>
          <a:p>
            <a:pPr lvl="1">
              <a:spcAft>
                <a:spcPts val="600"/>
              </a:spcAft>
            </a:pPr>
            <a:r>
              <a:rPr lang="nl-NL" dirty="0" smtClean="0"/>
              <a:t>Type slee</a:t>
            </a:r>
            <a:endParaRPr lang="nl-NL" dirty="0"/>
          </a:p>
          <a:p>
            <a:r>
              <a:rPr lang="nl-NL" dirty="0" smtClean="0"/>
              <a:t>Constant houden:</a:t>
            </a:r>
          </a:p>
          <a:p>
            <a:pPr lvl="1">
              <a:tabLst>
                <a:tab pos="3406775" algn="l"/>
              </a:tabLst>
            </a:pPr>
            <a:r>
              <a:rPr lang="nl-NL" dirty="0" smtClean="0"/>
              <a:t>Gewicht berijder:	zak zand van 25 kg.</a:t>
            </a:r>
          </a:p>
          <a:p>
            <a:pPr lvl="1">
              <a:tabLst>
                <a:tab pos="3406775" algn="l"/>
              </a:tabLst>
            </a:pPr>
            <a:r>
              <a:rPr lang="nl-NL" dirty="0" smtClean="0"/>
              <a:t>Skills berijder:	geen </a:t>
            </a:r>
            <a:r>
              <a:rPr lang="nl-NL" dirty="0" err="1" smtClean="0"/>
              <a:t>skill</a:t>
            </a:r>
            <a:r>
              <a:rPr lang="nl-NL" dirty="0" smtClean="0"/>
              <a:t> want zak zand.</a:t>
            </a:r>
          </a:p>
          <a:p>
            <a:pPr lvl="1">
              <a:tabLst>
                <a:tab pos="3406775" algn="l"/>
              </a:tabLst>
            </a:pPr>
            <a:r>
              <a:rPr lang="nl-NL" dirty="0" smtClean="0"/>
              <a:t>Steilheid helling</a:t>
            </a:r>
            <a:endParaRPr lang="nl-NL" dirty="0"/>
          </a:p>
          <a:p>
            <a:pPr lvl="1">
              <a:tabLst>
                <a:tab pos="3406775" algn="l"/>
              </a:tabLst>
            </a:pPr>
            <a:r>
              <a:rPr lang="nl-NL" dirty="0" smtClean="0"/>
              <a:t>Lengte helling</a:t>
            </a:r>
            <a:r>
              <a:rPr lang="nl-NL" dirty="0"/>
              <a:t>	</a:t>
            </a:r>
            <a:r>
              <a:rPr lang="nl-NL" dirty="0" smtClean="0"/>
              <a:t>Kinderhelling Montana.	</a:t>
            </a:r>
          </a:p>
          <a:p>
            <a:pPr lvl="1">
              <a:spcAft>
                <a:spcPts val="600"/>
              </a:spcAft>
              <a:tabLst>
                <a:tab pos="3406775" algn="l"/>
              </a:tabLst>
            </a:pPr>
            <a:r>
              <a:rPr lang="nl-NL" dirty="0" smtClean="0"/>
              <a:t>Gladheid helling</a:t>
            </a:r>
          </a:p>
          <a:p>
            <a:r>
              <a:rPr lang="nl-NL" dirty="0" smtClean="0"/>
              <a:t>Meten:</a:t>
            </a:r>
          </a:p>
          <a:p>
            <a:pPr lvl="1"/>
            <a:r>
              <a:rPr lang="nl-NL" dirty="0" smtClean="0"/>
              <a:t>Tijd nodig voor afdaling.</a:t>
            </a:r>
          </a:p>
          <a:p>
            <a:pPr lvl="1"/>
            <a:endParaRPr lang="nl-NL" dirty="0" smtClean="0"/>
          </a:p>
          <a:p>
            <a:pPr lvl="1"/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 je meten?</a:t>
            </a:r>
            <a:endParaRPr lang="nl-NL" dirty="0"/>
          </a:p>
        </p:txBody>
      </p:sp>
      <p:sp>
        <p:nvSpPr>
          <p:cNvPr id="4" name="Rechteraccolade 3"/>
          <p:cNvSpPr/>
          <p:nvPr/>
        </p:nvSpPr>
        <p:spPr>
          <a:xfrm>
            <a:off x="3572986" y="3717032"/>
            <a:ext cx="216024" cy="100811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Montana Snow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54" y="5373216"/>
            <a:ext cx="2616121" cy="9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521352" y="1847249"/>
            <a:ext cx="5939080" cy="723275"/>
          </a:xfrm>
          <a:prstGeom prst="rect">
            <a:avLst/>
          </a:prstGeom>
          <a:noFill/>
        </p:spPr>
        <p:txBody>
          <a:bodyPr wrap="none" tIns="208800" rtlCol="0" anchor="ctr" anchorCtr="0">
            <a:noAutofit/>
          </a:bodyPr>
          <a:lstStyle/>
          <a:p>
            <a:r>
              <a:rPr lang="nl-NL" sz="2300" dirty="0" smtClean="0"/>
              <a:t>(is model en gewicht en materiaal en …).</a:t>
            </a:r>
            <a:endParaRPr lang="nl-NL" sz="23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206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775</TotalTime>
  <Words>432</Words>
  <Application>Microsoft Office PowerPoint</Application>
  <PresentationFormat>On-screen Show (4:3)</PresentationFormat>
  <Paragraphs>154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Ontwerpplan</vt:lpstr>
      <vt:lpstr>PowerPoint Presentation</vt:lpstr>
      <vt:lpstr>Scheurbuik</vt:lpstr>
      <vt:lpstr>Onderzoeksvraag</vt:lpstr>
      <vt:lpstr>Indeling les</vt:lpstr>
      <vt:lpstr>Eigenschappen</vt:lpstr>
      <vt:lpstr>Snelste slee?</vt:lpstr>
      <vt:lpstr>Jullie onderzoek</vt:lpstr>
      <vt:lpstr>Wat ga je meten?</vt:lpstr>
      <vt:lpstr>Haalbaarheid</vt:lpstr>
      <vt:lpstr>Taakverdeling</vt:lpstr>
      <vt:lpstr>Stappenplan</vt:lpstr>
      <vt:lpstr>Labjournaal</vt:lpstr>
      <vt:lpstr>Labjournaal</vt:lpstr>
      <vt:lpstr>Voor de volgende keer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Ontwerpgr</dc:title>
  <dc:creator>Antheunisse, M.</dc:creator>
  <cp:lastModifiedBy>student</cp:lastModifiedBy>
  <cp:revision>78</cp:revision>
  <dcterms:created xsi:type="dcterms:W3CDTF">2014-03-23T13:27:00Z</dcterms:created>
  <dcterms:modified xsi:type="dcterms:W3CDTF">2014-06-21T08:25:10Z</dcterms:modified>
</cp:coreProperties>
</file>